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Black"/>
      <p:bold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Black-bold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ExtraBold-bold.fntdata"/><Relationship Id="rId6" Type="http://schemas.openxmlformats.org/officeDocument/2006/relationships/slide" Target="slides/slide1.xml"/><Relationship Id="rId18" Type="http://schemas.openxmlformats.org/officeDocument/2006/relationships/font" Target="fonts/Montserrat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b6ba22a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b6ba22a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c5515bf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c5515bf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c5515bf1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c5515bf1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c5515bf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c5515bf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9085ae57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9085ae57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c5515bf1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c5515bf1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c5515bf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c5515bf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pyCgCw-0Ot3PhNv2J3qZe7huKhP7Dxrt/view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://drive.google.com/file/d/175-kHBgcYe05JLlBZMFByj93vZCIPnTY/vie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534900" y="1663650"/>
            <a:ext cx="8424900" cy="18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Lunar Space Rover Terrain Navigation Simulation</a:t>
            </a:r>
            <a:endParaRPr sz="3000"/>
          </a:p>
        </p:txBody>
      </p:sp>
      <p:sp>
        <p:nvSpPr>
          <p:cNvPr id="125" name="Google Shape;125;p22"/>
          <p:cNvSpPr txBox="1"/>
          <p:nvPr/>
        </p:nvSpPr>
        <p:spPr>
          <a:xfrm>
            <a:off x="1209525" y="3787375"/>
            <a:ext cx="7486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Denis Akola, Raman Kumar Jha </a:t>
            </a:r>
            <a:endParaRPr b="1" sz="3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Motivation</a:t>
            </a:r>
            <a:endParaRPr sz="3000"/>
          </a:p>
        </p:txBody>
      </p:sp>
      <p:sp>
        <p:nvSpPr>
          <p:cNvPr id="131" name="Google Shape;131;p23"/>
          <p:cNvSpPr txBox="1"/>
          <p:nvPr/>
        </p:nvSpPr>
        <p:spPr>
          <a:xfrm>
            <a:off x="1104700" y="1325650"/>
            <a:ext cx="8112900" cy="28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Relative Terrain Navigation (RTN)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— is a localization technique that allows a vehicle (e.g., a rover, spacecraft, missile, or drone) to determine its position relative to known terrain features by comparing onboard sensor data with a stored terrain map or model.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Why is this relevant?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GPS-denied environments: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Works where GPS is unavailable or unreliable (e.g., Mars, lunar surface, underwater, or jammed zones).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Autonomous operation: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Essential for spacecraft landings (e.g., NASA’s Perseverance rover), autonomous drones, and military guidance systems.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Related Work</a:t>
            </a:r>
            <a:endParaRPr sz="3000"/>
          </a:p>
        </p:txBody>
      </p:sp>
      <p:sp>
        <p:nvSpPr>
          <p:cNvPr id="137" name="Google Shape;137;p24"/>
          <p:cNvSpPr txBox="1"/>
          <p:nvPr/>
        </p:nvSpPr>
        <p:spPr>
          <a:xfrm>
            <a:off x="539100" y="1254950"/>
            <a:ext cx="38298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LunarNav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introduces a crater-based localization system for lunar rovers that matches locally detected craters with orbital maps to achieve global positioning without GNSS.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ShadowNav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proposes a vision-based localization system that operates in permanently shadowed lunar regions by leveraging illumination-invariant features from shadow patterns.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24" title="Screenshot 2025-10-14 at 10.44.3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700" y="1170125"/>
            <a:ext cx="4674898" cy="31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Technical Approach -Simulation</a:t>
            </a:r>
            <a:endParaRPr sz="3000"/>
          </a:p>
        </p:txBody>
      </p:sp>
      <p:sp>
        <p:nvSpPr>
          <p:cNvPr id="144" name="Google Shape;144;p25"/>
          <p:cNvSpPr txBox="1"/>
          <p:nvPr/>
        </p:nvSpPr>
        <p:spPr>
          <a:xfrm>
            <a:off x="393250" y="1017725"/>
            <a:ext cx="84666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5" title="Screenshot 2025-10-14 at 10.15.0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700" y="1078225"/>
            <a:ext cx="6283576" cy="28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016325" y="4047625"/>
            <a:ext cx="73794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Stereo</a:t>
            </a: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cameras for  vision-based navigation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59550" y="87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sp>
        <p:nvSpPr>
          <p:cNvPr id="152" name="Google Shape;152;p26"/>
          <p:cNvSpPr txBox="1"/>
          <p:nvPr/>
        </p:nvSpPr>
        <p:spPr>
          <a:xfrm>
            <a:off x="610875" y="659725"/>
            <a:ext cx="81258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6" title="camera_left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25" y="659725"/>
            <a:ext cx="382547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 title="camera_right.avi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36725"/>
            <a:ext cx="3748000" cy="33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635300" y="4141675"/>
            <a:ext cx="3567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Left Camera</a:t>
            </a:r>
            <a:endParaRPr b="1"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4996900" y="4227200"/>
            <a:ext cx="3408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Right Camera</a:t>
            </a:r>
            <a:endParaRPr b="1"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Experimental Results</a:t>
            </a:r>
            <a:endParaRPr sz="3000"/>
          </a:p>
        </p:txBody>
      </p:sp>
      <p:pic>
        <p:nvPicPr>
          <p:cNvPr id="162" name="Google Shape;162;p27" title="rocker_bogie_stability_resul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00" y="1017725"/>
            <a:ext cx="8283348" cy="358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/>
        </p:nvSpPr>
        <p:spPr>
          <a:xfrm>
            <a:off x="1038475" y="916300"/>
            <a:ext cx="7550400" cy="3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3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